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4E2"/>
    <a:srgbClr val="C5E4ED"/>
    <a:srgbClr val="DFF0F5"/>
    <a:srgbClr val="F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7" autoAdjust="0"/>
    <p:restoredTop sz="94660"/>
  </p:normalViewPr>
  <p:slideViewPr>
    <p:cSldViewPr>
      <p:cViewPr>
        <p:scale>
          <a:sx n="68" d="100"/>
          <a:sy n="68" d="100"/>
        </p:scale>
        <p:origin x="-3672" y="-1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C5131-DC2E-40DD-8E1A-1FEBC7F21B17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077F-5793-4644-98E1-528A2284618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02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F077F-5793-4644-98E1-528A2284618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6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F077F-5793-4644-98E1-528A2284618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6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F077F-5793-4644-98E1-528A2284618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F077F-5793-4644-98E1-528A2284618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6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F077F-5793-4644-98E1-528A2284618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6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F077F-5793-4644-98E1-528A2284618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6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4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12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97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33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47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67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06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57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8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66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C54F-B62D-43EC-8B39-62F09D1413C4}" type="datetimeFigureOut">
              <a:rPr lang="pt-BR" smtClean="0"/>
              <a:t>26/08/15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DCB7-F708-4470-9FA6-FC215035A9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12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312" y="-1"/>
            <a:ext cx="9148312" cy="4062861"/>
          </a:xfrm>
          <a:prstGeom prst="rect">
            <a:avLst/>
          </a:prstGeom>
          <a:solidFill>
            <a:srgbClr val="C5E4ED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-4312" y="3140968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547664" y="3429000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126080" y="2920752"/>
            <a:ext cx="2852032" cy="2312640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207240" y="3429000"/>
            <a:ext cx="1597008" cy="1584176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126630" y="3630812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804248" y="3208071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-4312" y="3361184"/>
            <a:ext cx="25121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515464" y="3649216"/>
            <a:ext cx="25443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093880" y="3140968"/>
            <a:ext cx="2852032" cy="2312640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175040" y="3649216"/>
            <a:ext cx="1597008" cy="1584176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094430" y="3851028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6772048" y="3428287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-1657" y="3573017"/>
            <a:ext cx="25121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1518119" y="3861049"/>
            <a:ext cx="25443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3096535" y="3352801"/>
            <a:ext cx="2852032" cy="2312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177695" y="3861049"/>
            <a:ext cx="1597008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6097085" y="4062861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6774703" y="3640120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683568" y="1484784"/>
            <a:ext cx="7776863" cy="38164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827584" y="1628800"/>
            <a:ext cx="7390717" cy="376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O Ci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ência para Todos no Semiárido Potiguar completa sua quinta edição em 2015. Com apoio das diversas instituições envolvidas, a Feira de Ciências do Semiárido Potiguar e as feiras de ciência regionais de cada DIRED vêm crescendo a cada edição. Além de uma equipe comprometida, contamos também com personagens memoráveis que promovem ferias de ciências nas escolas do Estado, com a turminha do “Eu, Cientista?” </a:t>
            </a:r>
          </a:p>
          <a:p>
            <a:pPr algn="ctr">
              <a:lnSpc>
                <a:spcPct val="150000"/>
              </a:lnSpc>
            </a:pPr>
            <a:endParaRPr lang="pt-BR" sz="1600" dirty="0" smtClean="0">
              <a:latin typeface="MV Boli" pitchFamily="2" charset="0"/>
              <a:ea typeface="Batang" pitchFamily="18" charset="-127"/>
              <a:cs typeface="MV Boli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Por isso, hoje voc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ê terá uma aula especial com o professor Gil, bom aprendizado e divirta-se!</a:t>
            </a:r>
          </a:p>
          <a:p>
            <a:pPr algn="ctr">
              <a:lnSpc>
                <a:spcPct val="150000"/>
              </a:lnSpc>
            </a:pPr>
            <a:endParaRPr lang="pt-BR" sz="1600" dirty="0" smtClean="0">
              <a:latin typeface="MV Boli" pitchFamily="2" charset="0"/>
              <a:ea typeface="Batang" pitchFamily="18" charset="-127"/>
              <a:cs typeface="MV Boli" pitchFamily="2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949474" y="332656"/>
            <a:ext cx="5240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APRESENTAÇÃO</a:t>
            </a:r>
            <a:endParaRPr lang="pt-BR" sz="3200" i="1" dirty="0">
              <a:latin typeface="MV Boli" pitchFamily="2" charset="0"/>
              <a:ea typeface="Batang" pitchFamily="18" charset="-127"/>
              <a:cs typeface="MV Boli" pitchFamily="2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193684" y="5655616"/>
            <a:ext cx="6652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FF0000"/>
                </a:solidFill>
                <a:latin typeface="MV Boli" pitchFamily="2" charset="0"/>
                <a:ea typeface="Batang" pitchFamily="18" charset="-127"/>
                <a:cs typeface="MV Boli" pitchFamily="2" charset="0"/>
              </a:rPr>
              <a:t>OBS: PARA A COMPREENDER O CONTEÚDO SERA NECESSÁRIO A VISUALIZAÇÃO DE SLIDES, POR FAVOR PRESSIONE F5 ANTES DE INICIAR A AULA</a:t>
            </a:r>
            <a:endParaRPr lang="pt-BR" sz="2000" i="1" dirty="0">
              <a:solidFill>
                <a:srgbClr val="FF0000"/>
              </a:solidFill>
              <a:latin typeface="MV Boli" pitchFamily="2" charset="0"/>
              <a:ea typeface="Batang" pitchFamily="18" charset="-127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5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6339006" y="2492896"/>
            <a:ext cx="2195736" cy="1944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 retangular com cantos arredondados 4"/>
          <p:cNvSpPr/>
          <p:nvPr/>
        </p:nvSpPr>
        <p:spPr>
          <a:xfrm rot="10800000" flipV="1">
            <a:off x="3995936" y="1002819"/>
            <a:ext cx="4687175" cy="1330061"/>
          </a:xfrm>
          <a:prstGeom prst="wedgeRoundRectCallout">
            <a:avLst>
              <a:gd name="adj1" fmla="val 37"/>
              <a:gd name="adj2" fmla="val 889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2492896"/>
            <a:ext cx="1080120" cy="19442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049634" y="1220819"/>
            <a:ext cx="448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AGORA VAMOS CONFIGURAR NOSSA IMPRESSORA CLICANDO EM </a:t>
            </a:r>
            <a:r>
              <a:rPr lang="pt-BR" sz="1600" b="1" i="1" dirty="0" smtClean="0">
                <a:latin typeface="MV Boli" pitchFamily="2" charset="0"/>
                <a:cs typeface="MV Boli" pitchFamily="2" charset="0"/>
              </a:rPr>
              <a:t>PROPRIEDADES DE IMPRESSORA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27784" y="1791168"/>
            <a:ext cx="1187624" cy="179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2933564" y="2096852"/>
            <a:ext cx="576064" cy="7920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00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4312" y="-1"/>
            <a:ext cx="9148312" cy="4062861"/>
          </a:xfrm>
          <a:prstGeom prst="rect">
            <a:avLst/>
          </a:prstGeom>
          <a:solidFill>
            <a:srgbClr val="C5E4ED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-4312" y="3140968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1547664" y="3429000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126080" y="2920752"/>
            <a:ext cx="2852032" cy="2312640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207240" y="3429000"/>
            <a:ext cx="1597008" cy="1584176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804248" y="3208071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-4312" y="3361184"/>
            <a:ext cx="25121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515464" y="3649216"/>
            <a:ext cx="25443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093880" y="3140968"/>
            <a:ext cx="2852032" cy="2312640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175040" y="3649216"/>
            <a:ext cx="1597008" cy="1584176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772048" y="3428287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-1657" y="3573017"/>
            <a:ext cx="25121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518119" y="3861049"/>
            <a:ext cx="25443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3096535" y="3352801"/>
            <a:ext cx="2852032" cy="2312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177695" y="3861049"/>
            <a:ext cx="1597008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774703" y="3640120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" y="-24150"/>
            <a:ext cx="5612938" cy="5286604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6812472" y="2022694"/>
            <a:ext cx="2195736" cy="1944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o explicativo retangular com cantos arredondados 19"/>
          <p:cNvSpPr/>
          <p:nvPr/>
        </p:nvSpPr>
        <p:spPr>
          <a:xfrm rot="10800000" flipV="1">
            <a:off x="5596769" y="260882"/>
            <a:ext cx="3509080" cy="1439925"/>
          </a:xfrm>
          <a:prstGeom prst="wedgeRoundRectCallout">
            <a:avLst>
              <a:gd name="adj1" fmla="val 373"/>
              <a:gd name="adj2" fmla="val 763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4520" y="2022694"/>
            <a:ext cx="1080120" cy="1931534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669351" y="509887"/>
            <a:ext cx="340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VAMO USAR A IMPRESSORA </a:t>
            </a:r>
            <a:r>
              <a:rPr lang="pt-BR" sz="1600" b="1" i="1" dirty="0" smtClean="0">
                <a:latin typeface="MV Boli" pitchFamily="2" charset="0"/>
                <a:cs typeface="MV Boli" pitchFamily="2" charset="0"/>
              </a:rPr>
              <a:t>BROTHER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COMO EXEMPLO PARA A CONFIGURAÇÃO 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669351" y="404664"/>
            <a:ext cx="3402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CASO SUA IMPRESSORA TIVER UM SISTEMA DIFERENTE DO EXEMPLO, PESQUISE SOBRE O </a:t>
            </a:r>
            <a:r>
              <a:rPr lang="pt-BR" sz="1600" b="1" i="1" dirty="0" smtClean="0">
                <a:latin typeface="MV Boli" pitchFamily="2" charset="0"/>
                <a:cs typeface="MV Boli" pitchFamily="2" charset="0"/>
              </a:rPr>
              <a:t>MANUAL DO USUÁRIO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NO SITE FABRICANTE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669351" y="332656"/>
            <a:ext cx="3474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POIS BEM, VAMOS CONFIGURA-LA PARA A IMPRESSÃO DE NOSSO BANNER, PARA ISSO VAMOS MODIFICAR O MODO DE IMPRESSÃO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597343" y="548680"/>
            <a:ext cx="347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E PARA FAZER ISSO VAMOS AQUI NA SEÇÃO </a:t>
            </a:r>
            <a:r>
              <a:rPr lang="pt-BR" sz="1600" b="1" i="1" dirty="0" smtClean="0">
                <a:latin typeface="MV Boli" pitchFamily="2" charset="0"/>
                <a:cs typeface="MV Boli" pitchFamily="2" charset="0"/>
              </a:rPr>
              <a:t>MÚTIPLAS PÁGINAS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007870" y="3208071"/>
            <a:ext cx="3447309" cy="364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>
            <a:off x="3976032" y="3543880"/>
            <a:ext cx="576064" cy="7920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74" y="3276601"/>
            <a:ext cx="1894167" cy="1088503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5669351" y="404664"/>
            <a:ext cx="3474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DEPOIS DISSO VAMOS SELECIONAR </a:t>
            </a:r>
            <a:r>
              <a:rPr lang="pt-BR" sz="1600" b="1" i="1" dirty="0" smtClean="0">
                <a:latin typeface="MV Boli" pitchFamily="2" charset="0"/>
                <a:cs typeface="MV Boli" pitchFamily="2" charset="0"/>
              </a:rPr>
              <a:t> 1 EM 3x3 PÁGINAS</a:t>
            </a:r>
            <a:r>
              <a:rPr lang="pt-BR" sz="1600" i="1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 E CLICAR EM </a:t>
            </a:r>
            <a:r>
              <a:rPr lang="pt-BR" sz="1600" b="1" i="1" dirty="0" smtClean="0">
                <a:latin typeface="MV Boli" pitchFamily="2" charset="0"/>
                <a:cs typeface="MV Boli" pitchFamily="2" charset="0"/>
              </a:rPr>
              <a:t>OK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 E IMPRIMIR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-4312" y="-1"/>
            <a:ext cx="9148312" cy="4062861"/>
          </a:xfrm>
          <a:prstGeom prst="rect">
            <a:avLst/>
          </a:prstGeom>
          <a:solidFill>
            <a:srgbClr val="C5E4ED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-4312" y="3140968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547664" y="3429000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3126080" y="2920752"/>
            <a:ext cx="2852032" cy="2312640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5207240" y="3429000"/>
            <a:ext cx="1597008" cy="1584176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6804248" y="3208071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-4312" y="3361184"/>
            <a:ext cx="25121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1515464" y="3649216"/>
            <a:ext cx="25443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3093880" y="3140968"/>
            <a:ext cx="2852032" cy="2312640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175040" y="3649216"/>
            <a:ext cx="1597008" cy="1584176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6772048" y="3428287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-1657" y="3573017"/>
            <a:ext cx="25121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1518119" y="3861049"/>
            <a:ext cx="25443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Elipse 30"/>
          <p:cNvSpPr/>
          <p:nvPr/>
        </p:nvSpPr>
        <p:spPr>
          <a:xfrm>
            <a:off x="3096535" y="3352801"/>
            <a:ext cx="2852032" cy="2312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5177695" y="3861049"/>
            <a:ext cx="1597008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6774703" y="3640120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6300192" y="1481595"/>
            <a:ext cx="2195736" cy="1944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o explicativo retangular com cantos arredondados 2"/>
          <p:cNvSpPr/>
          <p:nvPr/>
        </p:nvSpPr>
        <p:spPr>
          <a:xfrm rot="10800000" flipV="1">
            <a:off x="2123728" y="113443"/>
            <a:ext cx="4392488" cy="1368152"/>
          </a:xfrm>
          <a:prstGeom prst="wedgeRoundRectCallout">
            <a:avLst>
              <a:gd name="adj1" fmla="val -47250"/>
              <a:gd name="adj2" fmla="val 783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65101" y="260648"/>
            <a:ext cx="417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APÓS IMPRESSO SEU BANNER TERÁ DE SER COLADO NAS SUAS RESPECTIVAS PARTES COMO MOSTRADO NO EXEMPLO ABAIXO.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03648" y="1607093"/>
            <a:ext cx="3600400" cy="5134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403648" y="5004792"/>
            <a:ext cx="1232520" cy="1736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627784" y="5004792"/>
            <a:ext cx="1171706" cy="1736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799490" y="5004792"/>
            <a:ext cx="1204557" cy="1744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799491" y="3243637"/>
            <a:ext cx="1204557" cy="1769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795799" y="1607093"/>
            <a:ext cx="1204557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627784" y="3253515"/>
            <a:ext cx="1168015" cy="1744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624092" y="1607092"/>
            <a:ext cx="1168015" cy="1641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403648" y="3248576"/>
            <a:ext cx="1227828" cy="1744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399956" y="1607093"/>
            <a:ext cx="1227828" cy="163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1211" y="1460872"/>
            <a:ext cx="1761189" cy="1968128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2265101" y="258910"/>
            <a:ext cx="417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E LEMBRE-SE SEU BANNER NÃO PODE </a:t>
            </a:r>
            <a:r>
              <a:rPr lang="pt-BR" sz="1600" b="1" i="1" dirty="0" smtClean="0">
                <a:latin typeface="MV Boli" pitchFamily="2" charset="0"/>
                <a:cs typeface="MV Boli" pitchFamily="2" charset="0"/>
              </a:rPr>
              <a:t>ULTRAPASSAR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120x90, SENDO ASSIM SE SEU BANNER FICAR MENOR DO QUE ISSO NÃO TEM PROBLEMA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4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6" grpId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312" y="-1"/>
            <a:ext cx="9148312" cy="4062861"/>
          </a:xfrm>
          <a:prstGeom prst="rect">
            <a:avLst/>
          </a:prstGeom>
          <a:solidFill>
            <a:srgbClr val="C5E4ED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-4312" y="3140968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547664" y="3429000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126080" y="2920752"/>
            <a:ext cx="2852032" cy="2312640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207240" y="3429000"/>
            <a:ext cx="1597008" cy="1584176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126630" y="3630812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804248" y="3208071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-4312" y="3361184"/>
            <a:ext cx="25121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515464" y="3649216"/>
            <a:ext cx="25443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093880" y="3140968"/>
            <a:ext cx="2852032" cy="2312640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175040" y="3649216"/>
            <a:ext cx="1597008" cy="1584176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094430" y="3851028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6772048" y="3428287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-1657" y="3573017"/>
            <a:ext cx="25121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1518119" y="3861049"/>
            <a:ext cx="25443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3096535" y="3352801"/>
            <a:ext cx="2852032" cy="2312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177695" y="3861049"/>
            <a:ext cx="1597008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6097085" y="4062861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6774703" y="3640120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3028987" y="1747353"/>
            <a:ext cx="2700641" cy="2820046"/>
          </a:xfrm>
          <a:prstGeom prst="ellipse">
            <a:avLst/>
          </a:prstGeom>
          <a:solidFill>
            <a:schemeClr val="bg1"/>
          </a:solidFill>
          <a:ln>
            <a:solidFill>
              <a:srgbClr val="A2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47" y="1747352"/>
            <a:ext cx="1566693" cy="2800476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1187624" y="4861609"/>
            <a:ext cx="6687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MV Boli" pitchFamily="2" charset="0"/>
                <a:cs typeface="MV Boli" pitchFamily="2" charset="0"/>
              </a:rPr>
              <a:t>POR HOJE É </a:t>
            </a:r>
            <a:r>
              <a:rPr lang="pt-BR" sz="2000" dirty="0" smtClean="0">
                <a:latin typeface="MV Boli" pitchFamily="2" charset="0"/>
                <a:cs typeface="MV Boli" pitchFamily="2" charset="0"/>
              </a:rPr>
              <a:t>S</a:t>
            </a:r>
            <a:r>
              <a:rPr lang="pt-BR" sz="2000" dirty="0" smtClean="0">
                <a:latin typeface="MV Boli" pitchFamily="2" charset="0"/>
                <a:cs typeface="MV Boli" pitchFamily="2" charset="0"/>
              </a:rPr>
              <a:t>Ó</a:t>
            </a:r>
            <a:r>
              <a:rPr lang="pt-BR" sz="2000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pt-BR" sz="2000" dirty="0" smtClean="0">
                <a:latin typeface="MV Boli" pitchFamily="2" charset="0"/>
                <a:cs typeface="MV Boli" pitchFamily="2" charset="0"/>
              </a:rPr>
              <a:t>ISSO </a:t>
            </a:r>
            <a:r>
              <a:rPr lang="pt-BR" sz="2000" dirty="0" smtClean="0">
                <a:latin typeface="MV Boli" pitchFamily="2" charset="0"/>
                <a:cs typeface="MV Boli" pitchFamily="2" charset="0"/>
              </a:rPr>
              <a:t>TURMA! </a:t>
            </a:r>
            <a:r>
              <a:rPr lang="pt-BR" sz="2000" dirty="0" smtClean="0">
                <a:latin typeface="MV Boli" pitchFamily="2" charset="0"/>
                <a:cs typeface="MV Boli" pitchFamily="2" charset="0"/>
              </a:rPr>
              <a:t>FOI UM PRAZER , E AGORA É HORA DE TRABALHAR , NOS VEMOS NA FEIRA REGIONAL! TCHAU PESSOAL!</a:t>
            </a:r>
            <a:endParaRPr lang="pt-BR" sz="2000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4" y="4797152"/>
            <a:ext cx="6687179" cy="1152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13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312" y="-1"/>
            <a:ext cx="9148312" cy="4062861"/>
          </a:xfrm>
          <a:prstGeom prst="rect">
            <a:avLst/>
          </a:prstGeom>
          <a:solidFill>
            <a:srgbClr val="C5E4ED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-4312" y="3140968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547664" y="3429000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126080" y="2920752"/>
            <a:ext cx="2852032" cy="2312640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207240" y="3429000"/>
            <a:ext cx="1597008" cy="1584176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126630" y="3630812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804248" y="3208071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-4312" y="3361184"/>
            <a:ext cx="25121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515464" y="3649216"/>
            <a:ext cx="25443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093880" y="3140968"/>
            <a:ext cx="2852032" cy="2312640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175040" y="3649216"/>
            <a:ext cx="1597008" cy="1584176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094430" y="3851028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6772048" y="3428287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-1657" y="3573017"/>
            <a:ext cx="25121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1518119" y="3861049"/>
            <a:ext cx="25443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3096535" y="3352801"/>
            <a:ext cx="2852032" cy="2312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177695" y="3861049"/>
            <a:ext cx="1597008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6097085" y="4062861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6774703" y="3640120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288032" y="4869161"/>
            <a:ext cx="2195736" cy="1944215"/>
          </a:xfrm>
          <a:prstGeom prst="ellipse">
            <a:avLst/>
          </a:prstGeom>
          <a:noFill/>
          <a:ln>
            <a:solidFill>
              <a:srgbClr val="A2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exto explicativo retangular com cantos arredondados 30"/>
          <p:cNvSpPr/>
          <p:nvPr/>
        </p:nvSpPr>
        <p:spPr>
          <a:xfrm>
            <a:off x="2427605" y="4362190"/>
            <a:ext cx="5888811" cy="1155042"/>
          </a:xfrm>
          <a:prstGeom prst="wedgeRoundRectCallout">
            <a:avLst>
              <a:gd name="adj1" fmla="val -46885"/>
              <a:gd name="adj2" fmla="val 93426"/>
              <a:gd name="adj3" fmla="val 16667"/>
            </a:avLst>
          </a:prstGeom>
          <a:noFill/>
          <a:ln>
            <a:solidFill>
              <a:srgbClr val="A2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2771800" y="4437112"/>
            <a:ext cx="524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OI TURMA, COMO VAI? EU SOU O PROFESSOR GIL, DA TURMA DO </a:t>
            </a:r>
            <a:r>
              <a:rPr lang="pt-BR" sz="1600" i="1" u="sng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EU, CIENTISTA</a:t>
            </a:r>
            <a:r>
              <a:rPr lang="pt-BR" sz="1600" i="1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?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  E HOJE ESTOU AQUI PARA TE ENSINAR ALGO NOVO!</a:t>
            </a:r>
            <a:endParaRPr lang="pt-BR" sz="1600" i="1" dirty="0">
              <a:latin typeface="MV Boli" pitchFamily="2" charset="0"/>
              <a:ea typeface="Batang" pitchFamily="18" charset="-127"/>
              <a:cs typeface="MV Boli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4869161"/>
            <a:ext cx="1080120" cy="1930723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2751640" y="4437112"/>
            <a:ext cx="52407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HOJE VAMOS APRENDER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UMA MANEIRA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DE CRIAR SEU BANNER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DE FORMA BEM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SIMPLES.</a:t>
            </a:r>
            <a:endParaRPr lang="pt-BR" sz="1600" i="1" dirty="0">
              <a:latin typeface="MV Boli" pitchFamily="2" charset="0"/>
              <a:ea typeface="Batang" pitchFamily="18" charset="-127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6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312" y="-1"/>
            <a:ext cx="9148312" cy="4062861"/>
          </a:xfrm>
          <a:prstGeom prst="rect">
            <a:avLst/>
          </a:prstGeom>
          <a:solidFill>
            <a:srgbClr val="C5E4ED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-4312" y="3140968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547664" y="3429000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126080" y="2920752"/>
            <a:ext cx="2852032" cy="2312640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207240" y="3429000"/>
            <a:ext cx="1597008" cy="1584176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126630" y="3630812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804248" y="3208071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-4312" y="3361184"/>
            <a:ext cx="25121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515464" y="3649216"/>
            <a:ext cx="25443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093880" y="3140968"/>
            <a:ext cx="2852032" cy="2312640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175040" y="3649216"/>
            <a:ext cx="1597008" cy="1584176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094430" y="3851028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6772048" y="3428287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-1657" y="3573017"/>
            <a:ext cx="25121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1518119" y="3861049"/>
            <a:ext cx="25443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3096535" y="3352801"/>
            <a:ext cx="2852032" cy="2312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177695" y="3861049"/>
            <a:ext cx="1597008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6097085" y="4062861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6774703" y="3640120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6804248" y="4797153"/>
            <a:ext cx="2195736" cy="1944215"/>
          </a:xfrm>
          <a:prstGeom prst="ellipse">
            <a:avLst/>
          </a:prstGeom>
          <a:noFill/>
          <a:ln>
            <a:solidFill>
              <a:srgbClr val="A2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exto explicativo retangular com cantos arredondados 30"/>
          <p:cNvSpPr/>
          <p:nvPr/>
        </p:nvSpPr>
        <p:spPr>
          <a:xfrm rot="10800000" flipV="1">
            <a:off x="771421" y="4310396"/>
            <a:ext cx="5888811" cy="1155042"/>
          </a:xfrm>
          <a:prstGeom prst="wedgeRoundRectCallout">
            <a:avLst>
              <a:gd name="adj1" fmla="val -46885"/>
              <a:gd name="adj2" fmla="val 93426"/>
              <a:gd name="adj3" fmla="val 16667"/>
            </a:avLst>
          </a:prstGeom>
          <a:noFill/>
          <a:ln>
            <a:solidFill>
              <a:srgbClr val="A2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3" y="4799001"/>
            <a:ext cx="1798043" cy="1942367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1095456" y="4509120"/>
            <a:ext cx="5240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PARA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INICIAR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VAMOS RELEMBRAR ALGUMAS REGRAS...</a:t>
            </a:r>
            <a:endParaRPr lang="pt-BR" sz="1600" i="1" dirty="0">
              <a:latin typeface="MV Boli" pitchFamily="2" charset="0"/>
              <a:ea typeface="Batang" pitchFamily="18" charset="-127"/>
              <a:cs typeface="MV Boli" pitchFamily="2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095456" y="4581128"/>
            <a:ext cx="5240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PRIMEIRA REGRA: SEU BANNER TEM QUE TER UM TAMANHO LIMITE DE 120X90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cm </a:t>
            </a:r>
            <a:endParaRPr lang="pt-BR" sz="1600" i="1" dirty="0">
              <a:latin typeface="MV Boli" pitchFamily="2" charset="0"/>
              <a:ea typeface="Batang" pitchFamily="18" charset="-127"/>
              <a:cs typeface="MV Boli" pitchFamily="2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106383" y="4509120"/>
            <a:ext cx="524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SEGUNDA REGRA: O BANNER QUE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SER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Á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USADO NA FEIRA REGIONAL DA SUA DIRED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PODE SER FEITO </a:t>
            </a:r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DE PAPEL OU CARTOLINA</a:t>
            </a:r>
            <a:endParaRPr lang="pt-BR" sz="1600" i="1" dirty="0">
              <a:latin typeface="MV Boli" pitchFamily="2" charset="0"/>
              <a:ea typeface="Batang" pitchFamily="18" charset="-127"/>
              <a:cs typeface="MV Boli" pitchFamily="2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095455" y="4653136"/>
            <a:ext cx="5240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ea typeface="Batang" pitchFamily="18" charset="-127"/>
                <a:cs typeface="MV Boli" pitchFamily="2" charset="0"/>
              </a:rPr>
              <a:t>SENDO ASSIM VAMOS INICIAR NOSSA AULA DE HOJE!</a:t>
            </a:r>
            <a:endParaRPr lang="pt-BR" sz="1600" i="1" dirty="0">
              <a:latin typeface="MV Boli" pitchFamily="2" charset="0"/>
              <a:ea typeface="Batang" pitchFamily="18" charset="-127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312" y="-1"/>
            <a:ext cx="9148312" cy="4062861"/>
          </a:xfrm>
          <a:prstGeom prst="rect">
            <a:avLst/>
          </a:prstGeom>
          <a:solidFill>
            <a:srgbClr val="C5E4ED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-4312" y="3428999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547664" y="3717032"/>
            <a:ext cx="2544363" cy="1872208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126080" y="3208783"/>
            <a:ext cx="2852032" cy="2312640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207240" y="3717031"/>
            <a:ext cx="1597008" cy="1584176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126630" y="3630812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804248" y="3496102"/>
            <a:ext cx="2333801" cy="1814411"/>
          </a:xfrm>
          <a:prstGeom prst="ellipse">
            <a:avLst/>
          </a:prstGeom>
          <a:solidFill>
            <a:srgbClr val="DFF0F5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-4312" y="3649215"/>
            <a:ext cx="25121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515464" y="3937247"/>
            <a:ext cx="2544363" cy="1872208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093880" y="3428999"/>
            <a:ext cx="2852032" cy="2312640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175040" y="3937247"/>
            <a:ext cx="1597008" cy="1584176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094430" y="3851028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6772048" y="3716318"/>
            <a:ext cx="2333801" cy="1814411"/>
          </a:xfrm>
          <a:prstGeom prst="ellipse">
            <a:avLst/>
          </a:prstGeom>
          <a:solidFill>
            <a:srgbClr val="F3F9FB"/>
          </a:solidFill>
          <a:ln>
            <a:solidFill>
              <a:srgbClr val="F3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-1657" y="3861048"/>
            <a:ext cx="25121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1518119" y="4149080"/>
            <a:ext cx="2544363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3096535" y="3640832"/>
            <a:ext cx="2852032" cy="2312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177695" y="4149080"/>
            <a:ext cx="1597008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6097085" y="4062861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6774703" y="3928151"/>
            <a:ext cx="2333801" cy="1814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153901" y="1445994"/>
            <a:ext cx="2195736" cy="19442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exto explicativo retangular com cantos arredondados 30"/>
          <p:cNvSpPr/>
          <p:nvPr/>
        </p:nvSpPr>
        <p:spPr>
          <a:xfrm rot="10800000" flipV="1">
            <a:off x="2627784" y="764705"/>
            <a:ext cx="5888811" cy="1155042"/>
          </a:xfrm>
          <a:prstGeom prst="wedgeRoundRectCallout">
            <a:avLst>
              <a:gd name="adj1" fmla="val 50833"/>
              <a:gd name="adj2" fmla="val 98886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1882093" cy="210323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90" y="4733865"/>
            <a:ext cx="1143765" cy="115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0" y="4053885"/>
            <a:ext cx="5040560" cy="29350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39" y="3048325"/>
            <a:ext cx="3879269" cy="201112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 flipH="1">
            <a:off x="3091483" y="1052736"/>
            <a:ext cx="487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MV Boli" pitchFamily="2" charset="0"/>
                <a:cs typeface="MV Boli" pitchFamily="2" charset="0"/>
              </a:rPr>
              <a:t>POIS BEM, PARA INICIAR VAMOS LIGAR O COMPUTADOR E ABRIR O POWER POINT </a:t>
            </a:r>
            <a:endParaRPr lang="pt-BR" sz="16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 flipH="1">
            <a:off x="3008352" y="1054279"/>
            <a:ext cx="487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MV Boli" pitchFamily="2" charset="0"/>
                <a:cs typeface="MV Boli" pitchFamily="2" charset="0"/>
              </a:rPr>
              <a:t>BASTA APERTAR A TECLA </a:t>
            </a:r>
            <a:r>
              <a:rPr lang="pt-BR" sz="1600" b="1" dirty="0" smtClean="0">
                <a:latin typeface="MV Boli" pitchFamily="2" charset="0"/>
                <a:cs typeface="MV Boli" pitchFamily="2" charset="0"/>
              </a:rPr>
              <a:t>WINDOWS</a:t>
            </a:r>
            <a:r>
              <a:rPr lang="pt-BR" sz="1600" b="1" dirty="0" smtClean="0">
                <a:latin typeface="MV Boli" pitchFamily="2" charset="0"/>
                <a:cs typeface="MV Boli" pitchFamily="2" charset="0"/>
              </a:rPr>
              <a:t>+R</a:t>
            </a:r>
            <a:endParaRPr lang="pt-BR" sz="1600" b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 flipH="1">
            <a:off x="3007696" y="1052736"/>
            <a:ext cx="487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MV Boli" pitchFamily="2" charset="0"/>
                <a:cs typeface="MV Boli" pitchFamily="2" charset="0"/>
              </a:rPr>
              <a:t>DEPOIS ESCREVA </a:t>
            </a:r>
            <a:r>
              <a:rPr lang="pt-BR" sz="1600" b="1" dirty="0" smtClean="0">
                <a:latin typeface="MV Boli" pitchFamily="2" charset="0"/>
                <a:cs typeface="MV Boli" pitchFamily="2" charset="0"/>
              </a:rPr>
              <a:t>POWERPNT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NA BARRA DE COMANDO E APERTE </a:t>
            </a:r>
            <a:r>
              <a:rPr lang="pt-BR" sz="1600" b="1" dirty="0" smtClean="0">
                <a:latin typeface="MV Boli" pitchFamily="2" charset="0"/>
                <a:cs typeface="MV Boli" pitchFamily="2" charset="0"/>
              </a:rPr>
              <a:t>ENTER</a:t>
            </a:r>
            <a:endParaRPr lang="pt-BR" sz="1600" b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 flipH="1">
            <a:off x="3008352" y="980728"/>
            <a:ext cx="487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CASO TENHA DIFICULDADE DE ENCONTAR O ATALHO DO POWER POINT USE O COMANDO DE EXECUÇÃO</a:t>
            </a:r>
            <a:endParaRPr lang="pt-BR" sz="16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3" grpId="0"/>
      <p:bldP spid="33" grpId="1"/>
      <p:bldP spid="35" grpId="0"/>
      <p:bldP spid="36" grpId="0"/>
      <p:bldP spid="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 explicativo retangular com cantos arredondados 31"/>
          <p:cNvSpPr/>
          <p:nvPr/>
        </p:nvSpPr>
        <p:spPr>
          <a:xfrm rot="10800000" flipV="1">
            <a:off x="4211959" y="4077072"/>
            <a:ext cx="4520659" cy="1227050"/>
          </a:xfrm>
          <a:prstGeom prst="wedgeRoundRectCallout">
            <a:avLst>
              <a:gd name="adj1" fmla="val 50833"/>
              <a:gd name="adj2" fmla="val 988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211959" y="4233862"/>
            <a:ext cx="4520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MV Boli" pitchFamily="2" charset="0"/>
                <a:cs typeface="MV Boli" pitchFamily="2" charset="0"/>
              </a:rPr>
              <a:t>OK AGORA QUE O PROGRAMA 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EST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Á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ABERTO VAMOS DEIXAR O ESPAÇO DO TAMANHO QUE QUEREMOS</a:t>
            </a:r>
            <a:endParaRPr lang="pt-BR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1835696" y="4879505"/>
            <a:ext cx="2195736" cy="1944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871009"/>
            <a:ext cx="1944216" cy="1942367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4211959" y="4221088"/>
            <a:ext cx="4520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MV Boli" pitchFamily="2" charset="0"/>
                <a:cs typeface="MV Boli" pitchFamily="2" charset="0"/>
              </a:rPr>
              <a:t>E PARA FAZER ISSO PRECISAMOS IR NA JANELA </a:t>
            </a:r>
            <a:r>
              <a:rPr lang="pt-BR" b="1" i="1" dirty="0" smtClean="0">
                <a:latin typeface="MV Boli" pitchFamily="2" charset="0"/>
                <a:cs typeface="MV Boli" pitchFamily="2" charset="0"/>
              </a:rPr>
              <a:t>DESIGN 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QUE 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EST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Á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NA PARTE SUPERIOR DO PROGRAMA</a:t>
            </a:r>
            <a:endParaRPr lang="pt-BR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19672" y="0"/>
            <a:ext cx="792088" cy="332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cima 12"/>
          <p:cNvSpPr/>
          <p:nvPr/>
        </p:nvSpPr>
        <p:spPr>
          <a:xfrm>
            <a:off x="1835696" y="476672"/>
            <a:ext cx="360040" cy="7200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03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2" grpId="1"/>
      <p:bldP spid="34" grpId="0" animBg="1"/>
      <p:bldP spid="37" grpId="0"/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retangular com cantos arredondados 1"/>
          <p:cNvSpPr/>
          <p:nvPr/>
        </p:nvSpPr>
        <p:spPr>
          <a:xfrm rot="10800000" flipV="1">
            <a:off x="4581826" y="1049822"/>
            <a:ext cx="4520659" cy="1227050"/>
          </a:xfrm>
          <a:prstGeom prst="wedgeRoundRectCallout">
            <a:avLst>
              <a:gd name="adj1" fmla="val 50833"/>
              <a:gd name="adj2" fmla="val 988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205563" y="1852255"/>
            <a:ext cx="2195736" cy="1944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27607"/>
            <a:ext cx="1152127" cy="19614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72000" y="1201681"/>
            <a:ext cx="4520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MV Boli" pitchFamily="2" charset="0"/>
                <a:cs typeface="MV Boli" pitchFamily="2" charset="0"/>
              </a:rPr>
              <a:t>AGORA QUE ESTAMOS NA JANELA DE 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DESIGN 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VAMOS CLICAR EM </a:t>
            </a:r>
            <a:r>
              <a:rPr lang="pt-BR" b="1" i="1" dirty="0" smtClean="0">
                <a:latin typeface="MV Boli" pitchFamily="2" charset="0"/>
                <a:cs typeface="MV Boli" pitchFamily="2" charset="0"/>
              </a:rPr>
              <a:t>CONFIGURAÇÕES DE PÁGINA</a:t>
            </a:r>
            <a:endParaRPr lang="pt-BR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495" y="260647"/>
            <a:ext cx="612068" cy="789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 rot="16200000">
            <a:off x="902870" y="224643"/>
            <a:ext cx="382957" cy="7200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65" y="2420888"/>
            <a:ext cx="4527403" cy="1953932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32048" y="4797152"/>
            <a:ext cx="2195736" cy="1944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com cantos arredondados 9"/>
          <p:cNvSpPr/>
          <p:nvPr/>
        </p:nvSpPr>
        <p:spPr>
          <a:xfrm rot="10800000" flipV="1">
            <a:off x="2787565" y="4490109"/>
            <a:ext cx="4520659" cy="1227050"/>
          </a:xfrm>
          <a:prstGeom prst="wedgeRoundRectCallout">
            <a:avLst>
              <a:gd name="adj1" fmla="val 51531"/>
              <a:gd name="adj2" fmla="val 783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4779936"/>
            <a:ext cx="1152127" cy="196143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794309" y="4641969"/>
            <a:ext cx="4520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MV Boli" pitchFamily="2" charset="0"/>
                <a:cs typeface="MV Boli" pitchFamily="2" charset="0"/>
              </a:rPr>
              <a:t>OBSERVE QUE AQUI PODEMOS DEIXAR O ESPAÇO DO TAMANHO QUE PRECISAMOS.</a:t>
            </a:r>
            <a:endParaRPr lang="pt-BR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843072" y="3073818"/>
            <a:ext cx="864831" cy="789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16200000">
            <a:off x="4092489" y="3045292"/>
            <a:ext cx="382957" cy="7200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771800" y="4581128"/>
            <a:ext cx="4520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MV Boli" pitchFamily="2" charset="0"/>
                <a:cs typeface="MV Boli" pitchFamily="2" charset="0"/>
              </a:rPr>
              <a:t>ENTÃO VAMOS MODIFICAR PARA 120 CM DE ALTURA E 90 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CM DE </a:t>
            </a:r>
            <a:r>
              <a:rPr lang="pt-BR" dirty="0" smtClean="0">
                <a:latin typeface="MV Boli" pitchFamily="2" charset="0"/>
                <a:cs typeface="MV Boli" pitchFamily="2" charset="0"/>
              </a:rPr>
              <a:t>LARGURA QUE SÃO OS TAMANHOS DO NOSSO BANNER</a:t>
            </a:r>
            <a:endParaRPr lang="pt-BR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7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/>
      <p:bldP spid="5" grpId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2" grpId="0"/>
      <p:bldP spid="12" grpId="1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296144" y="4005064"/>
            <a:ext cx="2195736" cy="1944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84928"/>
            <a:ext cx="1831822" cy="2047061"/>
          </a:xfrm>
          <a:prstGeom prst="rect">
            <a:avLst/>
          </a:prstGeom>
        </p:spPr>
      </p:pic>
      <p:sp>
        <p:nvSpPr>
          <p:cNvPr id="4" name="Texto explicativo retangular com cantos arredondados 3"/>
          <p:cNvSpPr/>
          <p:nvPr/>
        </p:nvSpPr>
        <p:spPr>
          <a:xfrm rot="10800000" flipV="1">
            <a:off x="107504" y="2708920"/>
            <a:ext cx="3384376" cy="1227050"/>
          </a:xfrm>
          <a:prstGeom prst="wedgeRoundRectCallout">
            <a:avLst>
              <a:gd name="adj1" fmla="val 7252"/>
              <a:gd name="adj2" fmla="val 706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35223" y="2768888"/>
            <a:ext cx="3249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E É ASSIM QUE SEU BANNER VAI FICAR QUANDO JÁ ESTIVER NO TAMANHO CORRETO</a:t>
            </a:r>
            <a:endParaRPr lang="pt-BR" sz="16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5694" y="2852936"/>
            <a:ext cx="3249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AGORA, É A VEZ DE VOCÊS USAREM SUA CRIATIVIDADE E CONSTRUIREM UM BANNER SUPER LEGAL!</a:t>
            </a:r>
            <a:endParaRPr lang="pt-BR" sz="16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61048"/>
            <a:ext cx="1616151" cy="206586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75115" y="2780928"/>
            <a:ext cx="3249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MAS ANTES VAMOS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LEMBRAR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ALGUNS ITENS QUE SÃO NECESSÁRIOS PARA O BANNER</a:t>
            </a:r>
            <a:endParaRPr lang="pt-BR" sz="16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95936" y="1484912"/>
            <a:ext cx="2549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NOME DO PROJETO</a:t>
            </a:r>
            <a:endParaRPr lang="pt-BR" sz="16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5936" y="1823466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NOME DOS ALUNOS </a:t>
            </a:r>
          </a:p>
          <a:p>
            <a:pPr algn="ctr"/>
            <a:r>
              <a:rPr lang="pt-BR" sz="1600" dirty="0" smtClean="0">
                <a:latin typeface="MV Boli" pitchFamily="2" charset="0"/>
                <a:cs typeface="MV Boli" pitchFamily="2" charset="0"/>
              </a:rPr>
              <a:t>E DO PROFESSOR</a:t>
            </a:r>
            <a:endParaRPr lang="pt-BR" sz="16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95936" y="2370366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NOME DA ESCOLA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10656" y="2708920"/>
            <a:ext cx="2836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CIDADE/ESTADO/DIRED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95936" y="3014305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QUESTÃO PROBLEMA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995936" y="3389156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HIPÓTESE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95936" y="3727710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METODOLOGIA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95936" y="4066264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RESULTADOS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010656" y="4384320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CONCLUSÕES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010656" y="4696661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>
                <a:latin typeface="MV Boli" pitchFamily="2" charset="0"/>
                <a:cs typeface="MV Boli" pitchFamily="2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76451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913802" y="4149080"/>
            <a:ext cx="2195736" cy="1944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o explicativo retangular com cantos arredondados 2"/>
          <p:cNvSpPr/>
          <p:nvPr/>
        </p:nvSpPr>
        <p:spPr>
          <a:xfrm rot="10800000" flipV="1">
            <a:off x="2771800" y="2780928"/>
            <a:ext cx="4392488" cy="1368152"/>
          </a:xfrm>
          <a:prstGeom prst="wedgeRoundRectCallout">
            <a:avLst>
              <a:gd name="adj1" fmla="val -47250"/>
              <a:gd name="adj2" fmla="val 783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97" y="4149081"/>
            <a:ext cx="1048351" cy="19442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87824" y="2825641"/>
            <a:ext cx="3925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JÁ ESTAMOS QUASE TERMINANDO, AGORA PRECISAMOS IMPRIMIR NOSSO BANNER, LEMBRE-SE QUE ELE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PODE SER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FEITO DE PAPEL PARA A  FEIRA REGIONAL</a:t>
            </a:r>
            <a:endParaRPr lang="pt-BR" sz="16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11290" y="3140968"/>
            <a:ext cx="392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MAS PARA IMPRIMIR NOSSO BANNER TEMOS QUE CONFIGURAR NOSSA IMPRESSORA PRIMEIRO.</a:t>
            </a:r>
            <a:endParaRPr lang="pt-BR" sz="16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05054" y="3068960"/>
            <a:ext cx="3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ENTÃO VAMOS CLICAR EM </a:t>
            </a:r>
            <a:r>
              <a:rPr lang="pt-BR" sz="1600" b="1" i="1" dirty="0" smtClean="0">
                <a:latin typeface="MV Boli" pitchFamily="2" charset="0"/>
                <a:cs typeface="MV Boli" pitchFamily="2" charset="0"/>
              </a:rPr>
              <a:t>ARQUIVO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539552" cy="2606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0" y="288625"/>
            <a:ext cx="576064" cy="7920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87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5" grpId="1"/>
      <p:bldP spid="6" grpId="0"/>
      <p:bldP spid="6" grpId="1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300192" y="2348880"/>
            <a:ext cx="2195736" cy="1944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o explicativo retangular com cantos arredondados 2"/>
          <p:cNvSpPr/>
          <p:nvPr/>
        </p:nvSpPr>
        <p:spPr>
          <a:xfrm rot="10800000" flipV="1">
            <a:off x="2158190" y="980728"/>
            <a:ext cx="4392488" cy="1368152"/>
          </a:xfrm>
          <a:prstGeom prst="wedgeRoundRectCallout">
            <a:avLst>
              <a:gd name="adj1" fmla="val -47250"/>
              <a:gd name="adj2" fmla="val 783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656" y="2348882"/>
            <a:ext cx="1799752" cy="194421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74214" y="1126195"/>
            <a:ext cx="3925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AGORA VAMOS CLICAR EM </a:t>
            </a:r>
            <a:r>
              <a:rPr lang="pt-BR" sz="1600" b="1" i="1" dirty="0" smtClean="0">
                <a:latin typeface="MV Boli" pitchFamily="2" charset="0"/>
                <a:cs typeface="MV Boli" pitchFamily="2" charset="0"/>
              </a:rPr>
              <a:t>IMPRIMIR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 , POIS, SERÁ AONDE PODEREMOS CONFIGURAR NOSSA IMPRESSORA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564904"/>
            <a:ext cx="1763688" cy="260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467544" y="2924945"/>
            <a:ext cx="576064" cy="7920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179894" y="1268760"/>
            <a:ext cx="4358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MV Boli" pitchFamily="2" charset="0"/>
                <a:cs typeface="MV Boli" pitchFamily="2" charset="0"/>
              </a:rPr>
              <a:t>OUTRA OPÇ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ÃO É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,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ASSIM QUE TERMINAR O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BANNER, DAR </a:t>
            </a:r>
            <a:r>
              <a:rPr lang="pt-BR" sz="1600" dirty="0" smtClean="0">
                <a:latin typeface="MV Boli" pitchFamily="2" charset="0"/>
                <a:cs typeface="MV Boli" pitchFamily="2" charset="0"/>
              </a:rPr>
              <a:t>O COMANDO </a:t>
            </a:r>
            <a:r>
              <a:rPr lang="pt-BR" sz="1600" b="1" dirty="0" err="1" smtClean="0">
                <a:latin typeface="MV Boli" pitchFamily="2" charset="0"/>
                <a:cs typeface="MV Boli" pitchFamily="2" charset="0"/>
              </a:rPr>
              <a:t>Ctrl+P</a:t>
            </a:r>
            <a:endParaRPr lang="pt-BR" sz="1600" b="1" i="1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44027"/>
            <a:ext cx="5147492" cy="299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0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636</Words>
  <Application>Microsoft Macintosh PowerPoint</Application>
  <PresentationFormat>On-screen Show (4:3)</PresentationFormat>
  <Paragraphs>54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Dennis Deniam</dc:creator>
  <cp:lastModifiedBy>Felipe Ribeiro</cp:lastModifiedBy>
  <cp:revision>40</cp:revision>
  <dcterms:created xsi:type="dcterms:W3CDTF">2015-08-09T17:44:45Z</dcterms:created>
  <dcterms:modified xsi:type="dcterms:W3CDTF">2015-08-26T11:52:27Z</dcterms:modified>
</cp:coreProperties>
</file>